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89" r:id="rId8"/>
    <p:sldId id="288" r:id="rId9"/>
    <p:sldId id="270" r:id="rId10"/>
    <p:sldId id="290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6" r:id="rId24"/>
    <p:sldId id="287" r:id="rId2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014EC-C3C6-44DC-AFD3-8C75A72B77AD}" type="datetimeFigureOut">
              <a:rPr lang="zh-CN" altLang="en-US" smtClean="0"/>
              <a:pPr/>
              <a:t>2014-7-22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err="1" smtClean="0"/>
              <a:t>Bandura</a:t>
            </a:r>
            <a:r>
              <a:rPr lang="en-US" altLang="zh-CN" dirty="0" smtClean="0"/>
              <a:t>, Ross and Ross – Imitated Aggression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Responses to Discussion Questions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How did they choose which toys to put in the room?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err="1" smtClean="0"/>
              <a:t>Bobo</a:t>
            </a:r>
            <a:r>
              <a:rPr lang="en-US" altLang="zh-CN" dirty="0" smtClean="0"/>
              <a:t> doll and mallet – used to show the aggressive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by the aggressive model and allow imitative aggression</a:t>
            </a:r>
          </a:p>
          <a:p>
            <a:r>
              <a:rPr lang="en-US" altLang="zh-CN" dirty="0" smtClean="0"/>
              <a:t>Some toys to allow for non-imitative aggression = guns and tether ball with a face</a:t>
            </a:r>
          </a:p>
          <a:p>
            <a:r>
              <a:rPr lang="en-US" altLang="zh-CN" dirty="0" smtClean="0"/>
              <a:t>Some toys  for non-aggressive play = tea set, crayons and paper, bears, cars, farm animals</a:t>
            </a:r>
          </a:p>
          <a:p>
            <a:r>
              <a:rPr lang="en-US" altLang="zh-CN" dirty="0" smtClean="0"/>
              <a:t>Some toys for girls = dolls</a:t>
            </a:r>
          </a:p>
          <a:p>
            <a:r>
              <a:rPr lang="en-US" altLang="zh-CN" dirty="0" smtClean="0"/>
              <a:t>Some toys for boys = guns</a:t>
            </a:r>
            <a:endParaRPr lang="en-US" altLang="zh-CN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2858"/>
          </a:xfrm>
        </p:spPr>
        <p:txBody>
          <a:bodyPr>
            <a:noAutofit/>
          </a:bodyPr>
          <a:lstStyle/>
          <a:p>
            <a:r>
              <a:rPr lang="en-US" sz="3600" dirty="0" smtClean="0"/>
              <a:t>Why were subjects first allowed then, after 2 minutes stopped, from playing with the ‘best’ toys, ‘those were reserved for other children’, then told there was another room with toys they could play with?</a:t>
            </a:r>
            <a:r>
              <a:rPr lang="zh-CN" altLang="en-US" sz="3600" dirty="0" smtClean="0"/>
              <a:t/>
            </a:r>
            <a:br>
              <a:rPr lang="zh-CN" altLang="en-US" sz="3600" dirty="0" smtClean="0"/>
            </a:b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28934"/>
            <a:ext cx="8229600" cy="3197229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This was the mild aggression task</a:t>
            </a:r>
          </a:p>
          <a:p>
            <a:r>
              <a:rPr lang="en-US" altLang="zh-CN" dirty="0" smtClean="0"/>
              <a:t>Designed to make the children annoyed to make them more likely to exhibit aggressive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during the observation period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r>
              <a:rPr lang="en-US" sz="3600" dirty="0" smtClean="0"/>
              <a:t>Why did they separate response measures into complete-, partial- and non- imitative aggression?</a:t>
            </a:r>
            <a:r>
              <a:rPr lang="zh-CN" altLang="en-US" sz="3600" dirty="0" smtClean="0"/>
              <a:t/>
            </a:r>
            <a:br>
              <a:rPr lang="zh-CN" altLang="en-US" sz="3600" dirty="0" smtClean="0"/>
            </a:b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Because it gave a clearer comparison for the DV – i.e</a:t>
            </a:r>
            <a:r>
              <a:rPr lang="en-US" altLang="zh-CN" dirty="0" smtClean="0"/>
              <a:t>. did the children imitate aggression</a:t>
            </a:r>
          </a:p>
          <a:p>
            <a:r>
              <a:rPr lang="en-US" altLang="zh-CN" dirty="0" smtClean="0"/>
              <a:t>To observe whether the levels of imitation vary between the conditions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Why were two raters used to observe the children through the one way mirror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2 raters were used to allow researchers to check inter-rater reliability, to ensure that the results were </a:t>
            </a:r>
            <a:r>
              <a:rPr lang="en-US" altLang="zh-CN" dirty="0" smtClean="0"/>
              <a:t>consistent</a:t>
            </a:r>
          </a:p>
          <a:p>
            <a:r>
              <a:rPr lang="en-US" altLang="zh-CN" smtClean="0"/>
              <a:t>Inter-rater coefficients &gt; 0.90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could the fact that the main rater was also the male model have reduced reliability of the results</a:t>
            </a:r>
            <a:r>
              <a:rPr lang="en-US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1995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He was aware which group the male participants were allocated to</a:t>
            </a:r>
          </a:p>
          <a:p>
            <a:r>
              <a:rPr lang="en-US" altLang="zh-CN" dirty="0" smtClean="0"/>
              <a:t>This may have created bias, giving higher imitative aggression ratings from the participants who were known to be in the aggressive group</a:t>
            </a:r>
          </a:p>
          <a:p>
            <a:r>
              <a:rPr lang="en-US" altLang="zh-CN" dirty="0" smtClean="0"/>
              <a:t>This was checked by comparison with a second rater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Did the results show </a:t>
            </a:r>
            <a:r>
              <a:rPr lang="en-GB" sz="3600" dirty="0" smtClean="0"/>
              <a:t>subjects exposed to aggressive models </a:t>
            </a:r>
            <a:r>
              <a:rPr lang="en-GB" sz="3600" dirty="0" smtClean="0"/>
              <a:t>reproduced </a:t>
            </a:r>
            <a:r>
              <a:rPr lang="en-GB" sz="3600" dirty="0" smtClean="0"/>
              <a:t>aggressive acts resembling those of the models</a:t>
            </a:r>
            <a:r>
              <a:rPr lang="en-GB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3433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Yes</a:t>
            </a:r>
          </a:p>
          <a:p>
            <a:r>
              <a:rPr lang="en-US" altLang="zh-CN" dirty="0" smtClean="0"/>
              <a:t>Aggressive model group showed:</a:t>
            </a:r>
            <a:endParaRPr lang="en-US" altLang="zh-CN" dirty="0" smtClean="0"/>
          </a:p>
          <a:p>
            <a:pPr lvl="1"/>
            <a:r>
              <a:rPr lang="en-GB" dirty="0" smtClean="0"/>
              <a:t>S	</a:t>
            </a:r>
            <a:r>
              <a:rPr lang="en-GB" dirty="0" err="1" smtClean="0"/>
              <a:t>ignificantly</a:t>
            </a:r>
            <a:r>
              <a:rPr lang="en-GB" dirty="0" smtClean="0"/>
              <a:t> (p&lt;.001) more physical imitative </a:t>
            </a:r>
            <a:r>
              <a:rPr lang="en-GB" dirty="0" smtClean="0"/>
              <a:t>aggression</a:t>
            </a:r>
            <a:endParaRPr lang="en-GB" dirty="0" smtClean="0"/>
          </a:p>
          <a:p>
            <a:pPr lvl="1"/>
            <a:r>
              <a:rPr lang="en-GB" dirty="0" smtClean="0"/>
              <a:t>Significantly (p&lt;.02) more verbal imitative aggression and (p&lt;.001) more non-aggressive verbal </a:t>
            </a:r>
            <a:r>
              <a:rPr lang="en-GB" dirty="0" smtClean="0"/>
              <a:t>imitation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Did the results show </a:t>
            </a:r>
            <a:r>
              <a:rPr lang="en-GB" sz="3600" dirty="0" smtClean="0"/>
              <a:t>observation of non-aggressive models having an inhibiting effect on subject's subsequent behaviour?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4871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altLang="zh-CN" dirty="0" smtClean="0"/>
              <a:t>Y</a:t>
            </a:r>
            <a:r>
              <a:rPr lang="en-US" altLang="zh-CN" dirty="0" smtClean="0"/>
              <a:t>es</a:t>
            </a:r>
          </a:p>
          <a:p>
            <a:pPr lvl="0"/>
            <a:r>
              <a:rPr lang="en-US" altLang="zh-CN" dirty="0" smtClean="0"/>
              <a:t>Girls </a:t>
            </a:r>
            <a:r>
              <a:rPr lang="en-US" altLang="zh-CN" dirty="0" smtClean="0"/>
              <a:t>exhibited significantly less imitative physical  (p=.06) and verbal (p=.002) and mallet  (p=.003) aggression, less non-imitative (p=.03) and punching </a:t>
            </a:r>
            <a:r>
              <a:rPr lang="en-US" altLang="zh-CN" dirty="0" err="1" smtClean="0"/>
              <a:t>bobo</a:t>
            </a:r>
            <a:r>
              <a:rPr lang="en-US" altLang="zh-CN" dirty="0" smtClean="0"/>
              <a:t>  (p=.07) than girls in control group after observing an  non-aggressive male model</a:t>
            </a:r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654164"/>
          </a:xfrm>
        </p:spPr>
        <p:txBody>
          <a:bodyPr>
            <a:noAutofit/>
          </a:bodyPr>
          <a:lstStyle/>
          <a:p>
            <a:r>
              <a:rPr lang="en-US" sz="3200" dirty="0" smtClean="0"/>
              <a:t>Did the results show </a:t>
            </a:r>
            <a:r>
              <a:rPr lang="en-GB" sz="3200" dirty="0" smtClean="0"/>
              <a:t>subjects imitating the behaviour of a same-sex model to a greater degree than a model of the opposite sex</a:t>
            </a:r>
            <a:r>
              <a:rPr lang="en-GB" sz="3200" dirty="0" smtClean="0"/>
              <a:t>?</a:t>
            </a:r>
            <a:endParaRPr lang="zh-CN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4871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altLang="zh-CN" dirty="0" smtClean="0"/>
              <a:t>Yes</a:t>
            </a:r>
          </a:p>
          <a:p>
            <a:pPr lvl="0"/>
            <a:r>
              <a:rPr lang="en-US" altLang="zh-CN" dirty="0" smtClean="0"/>
              <a:t>Boys </a:t>
            </a:r>
            <a:r>
              <a:rPr lang="en-US" altLang="zh-CN" dirty="0" smtClean="0"/>
              <a:t>exhibited significantly more imitative (p&lt;.05) </a:t>
            </a:r>
            <a:r>
              <a:rPr lang="en-US" altLang="zh-CN" dirty="0" smtClean="0"/>
              <a:t>physical </a:t>
            </a:r>
            <a:r>
              <a:rPr lang="en-US" altLang="zh-CN" dirty="0" smtClean="0"/>
              <a:t>and verbal </a:t>
            </a:r>
            <a:r>
              <a:rPr lang="en-US" altLang="zh-CN" dirty="0" smtClean="0"/>
              <a:t>aggression </a:t>
            </a:r>
            <a:r>
              <a:rPr lang="en-US" altLang="zh-CN" dirty="0" smtClean="0"/>
              <a:t>with aggressive male model than girls</a:t>
            </a:r>
          </a:p>
          <a:p>
            <a:pPr lvl="0"/>
            <a:r>
              <a:rPr lang="en-US" altLang="zh-CN" dirty="0" smtClean="0"/>
              <a:t>Girls exhibited more imitative verbal aggression </a:t>
            </a:r>
            <a:r>
              <a:rPr lang="en-US" altLang="zh-CN" dirty="0" smtClean="0"/>
              <a:t>than </a:t>
            </a:r>
            <a:r>
              <a:rPr lang="en-US" altLang="zh-CN" dirty="0" smtClean="0"/>
              <a:t>boys with aggressive female model but not </a:t>
            </a:r>
            <a:r>
              <a:rPr lang="en-US" altLang="zh-CN" dirty="0" smtClean="0"/>
              <a:t>significantly</a:t>
            </a:r>
            <a:endParaRPr lang="en-US" altLang="zh-CN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Did the results show that </a:t>
            </a:r>
            <a:r>
              <a:rPr lang="en-GB" sz="3600" dirty="0" smtClean="0"/>
              <a:t>boys are more predisposed than girls towards imitating aggression</a:t>
            </a:r>
            <a:r>
              <a:rPr lang="en-GB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altLang="zh-CN" dirty="0" smtClean="0"/>
              <a:t>Yes</a:t>
            </a:r>
          </a:p>
          <a:p>
            <a:pPr lvl="0"/>
            <a:r>
              <a:rPr lang="en-US" altLang="zh-CN" dirty="0" smtClean="0"/>
              <a:t>Boys reproduced </a:t>
            </a:r>
            <a:r>
              <a:rPr lang="en-US" altLang="zh-CN" dirty="0" smtClean="0"/>
              <a:t>significantly (p&lt;.01) more imitative physical aggression than girls</a:t>
            </a:r>
          </a:p>
          <a:p>
            <a:pPr lvl="0"/>
            <a:r>
              <a:rPr lang="en-US" altLang="zh-CN" dirty="0" smtClean="0"/>
              <a:t>But</a:t>
            </a:r>
          </a:p>
          <a:p>
            <a:pPr lvl="0"/>
            <a:r>
              <a:rPr lang="en-US" altLang="zh-CN" dirty="0" smtClean="0"/>
              <a:t>No </a:t>
            </a:r>
            <a:r>
              <a:rPr lang="en-US" altLang="zh-CN" dirty="0" smtClean="0"/>
              <a:t>significant difference for imitative verbal aggression</a:t>
            </a:r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Which ethical guidelines were broken? Which were enforced</a:t>
            </a:r>
            <a:r>
              <a:rPr lang="en-US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Young children need special consideration when looking at ethics as they are unable to represent their own interests.  </a:t>
            </a:r>
          </a:p>
          <a:p>
            <a:r>
              <a:rPr lang="en-US" dirty="0" smtClean="0"/>
              <a:t>No consent/Debriefing/Withdrawal possible</a:t>
            </a:r>
          </a:p>
          <a:p>
            <a:r>
              <a:rPr lang="en-US" dirty="0" smtClean="0"/>
              <a:t>Children could have potentially been harmed by increasing their aggressive </a:t>
            </a:r>
            <a:r>
              <a:rPr lang="en-US" dirty="0" err="1" smtClean="0"/>
              <a:t>behaviour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is the traditional </a:t>
            </a:r>
            <a:r>
              <a:rPr lang="en-US" sz="3600" dirty="0" err="1" smtClean="0"/>
              <a:t>behaviourist</a:t>
            </a:r>
            <a:r>
              <a:rPr lang="en-US" sz="3600" dirty="0" smtClean="0"/>
              <a:t> view of how new </a:t>
            </a:r>
            <a:r>
              <a:rPr lang="en-US" sz="3600" dirty="0" err="1" smtClean="0"/>
              <a:t>behaviours</a:t>
            </a:r>
            <a:r>
              <a:rPr lang="en-US" sz="3600" dirty="0" smtClean="0"/>
              <a:t> are learned</a:t>
            </a:r>
            <a:r>
              <a:rPr lang="en-US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Learning is the result of conditioning</a:t>
            </a:r>
          </a:p>
          <a:p>
            <a:r>
              <a:rPr lang="en-US" altLang="zh-CN" dirty="0" smtClean="0"/>
              <a:t>Reinforcement and punishment strengthen or weaken new </a:t>
            </a:r>
            <a:r>
              <a:rPr lang="en-US" altLang="zh-CN" dirty="0" err="1" smtClean="0"/>
              <a:t>behaviours</a:t>
            </a:r>
            <a:endParaRPr lang="en-US" altLang="zh-CN" dirty="0" smtClean="0"/>
          </a:p>
          <a:p>
            <a:r>
              <a:rPr lang="en-US" altLang="zh-CN" dirty="0" smtClean="0"/>
              <a:t>In classical conditioning, new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 become attached to existing </a:t>
            </a:r>
            <a:r>
              <a:rPr lang="en-US" altLang="zh-CN" dirty="0" err="1" smtClean="0"/>
              <a:t>stimulus:response</a:t>
            </a:r>
            <a:r>
              <a:rPr lang="en-US" altLang="zh-CN" dirty="0" smtClean="0"/>
              <a:t> associations</a:t>
            </a:r>
          </a:p>
          <a:p>
            <a:r>
              <a:rPr lang="en-US" altLang="zh-CN" dirty="0" smtClean="0"/>
              <a:t>In operant conditioning, new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 are created through interactions with the environment</a:t>
            </a:r>
          </a:p>
          <a:p>
            <a:r>
              <a:rPr lang="en-US" altLang="zh-CN" dirty="0" smtClean="0"/>
              <a:t>All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is learned, not inherited (nurture)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Was the experiment reliable? Which variables were not properly controlled</a:t>
            </a:r>
            <a:r>
              <a:rPr lang="en-US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experiment was conducted in a laboratory so procedure and environment are well controlled: </a:t>
            </a:r>
          </a:p>
          <a:p>
            <a:pPr lvl="1"/>
            <a:r>
              <a:rPr lang="en-US" dirty="0" smtClean="0"/>
              <a:t>Same people used as male and female models</a:t>
            </a:r>
          </a:p>
          <a:p>
            <a:pPr lvl="1"/>
            <a:r>
              <a:rPr lang="en-US" dirty="0" smtClean="0"/>
              <a:t>Same toys</a:t>
            </a:r>
          </a:p>
          <a:p>
            <a:pPr lvl="1"/>
            <a:r>
              <a:rPr lang="en-US" dirty="0" smtClean="0"/>
              <a:t>Same location</a:t>
            </a:r>
          </a:p>
          <a:p>
            <a:pPr lvl="1"/>
            <a:r>
              <a:rPr lang="en-US" dirty="0" smtClean="0"/>
              <a:t>Same aggressive physical </a:t>
            </a:r>
            <a:r>
              <a:rPr lang="en-US" dirty="0" err="1" smtClean="0"/>
              <a:t>behaviours</a:t>
            </a:r>
            <a:r>
              <a:rPr lang="en-US" dirty="0" smtClean="0"/>
              <a:t> to </a:t>
            </a:r>
            <a:r>
              <a:rPr lang="en-US" dirty="0" err="1" smtClean="0"/>
              <a:t>bobo</a:t>
            </a:r>
            <a:r>
              <a:rPr lang="en-US" dirty="0" smtClean="0"/>
              <a:t> doll</a:t>
            </a:r>
          </a:p>
          <a:p>
            <a:pPr lvl="1"/>
            <a:r>
              <a:rPr lang="en-US" dirty="0" smtClean="0"/>
              <a:t>Same aggressive verbal cues</a:t>
            </a:r>
          </a:p>
          <a:p>
            <a:pPr lvl="1"/>
            <a:r>
              <a:rPr lang="en-US" dirty="0" smtClean="0"/>
              <a:t>Same non-aggressive verbal cues</a:t>
            </a:r>
          </a:p>
          <a:p>
            <a:pPr lvl="1"/>
            <a:r>
              <a:rPr lang="en-US" dirty="0" smtClean="0"/>
              <a:t>Same </a:t>
            </a:r>
            <a:r>
              <a:rPr lang="en-US" dirty="0" err="1" smtClean="0"/>
              <a:t>behaviours</a:t>
            </a:r>
            <a:r>
              <a:rPr lang="en-US" dirty="0" smtClean="0"/>
              <a:t> of non-aggressive model</a:t>
            </a:r>
          </a:p>
          <a:p>
            <a:pPr lvl="1"/>
            <a:r>
              <a:rPr lang="en-US" dirty="0" smtClean="0"/>
              <a:t>Same Aggression arousal </a:t>
            </a:r>
            <a:r>
              <a:rPr lang="en-US" dirty="0" smtClean="0"/>
              <a:t>task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can the results of this experiment be applied in real world situations</a:t>
            </a:r>
            <a:r>
              <a:rPr lang="en-US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 most obvious real life application </a:t>
            </a:r>
            <a:r>
              <a:rPr lang="en-US" altLang="zh-CN" dirty="0" smtClean="0"/>
              <a:t>relates to whether children can learn to be aggressive and commit violent crimes due to imitation of aggressive models seen on television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To what extent can the results be generalized to the population at large</a:t>
            </a:r>
            <a:r>
              <a:rPr lang="en-US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The sample was an opportunity sample and so not representative</a:t>
            </a:r>
          </a:p>
          <a:p>
            <a:r>
              <a:rPr lang="en-US" altLang="zh-CN" dirty="0" smtClean="0"/>
              <a:t>Every member of the target population did not have an equal chance of being in the sample</a:t>
            </a:r>
          </a:p>
          <a:p>
            <a:r>
              <a:rPr lang="en-US" altLang="zh-CN" dirty="0" smtClean="0"/>
              <a:t>So there may have been bias in the sample</a:t>
            </a:r>
          </a:p>
          <a:p>
            <a:r>
              <a:rPr lang="en-US" altLang="zh-CN" dirty="0" smtClean="0"/>
              <a:t>Taken from children in the university nursery school</a:t>
            </a:r>
          </a:p>
          <a:p>
            <a:r>
              <a:rPr lang="en-US" altLang="zh-CN" dirty="0" smtClean="0"/>
              <a:t>More likely to be middle class, intelligent</a:t>
            </a:r>
          </a:p>
          <a:p>
            <a:r>
              <a:rPr lang="en-US" altLang="zh-CN" dirty="0" smtClean="0"/>
              <a:t>Less likely to be working class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does the study tell us about the nature/nurture debate</a:t>
            </a:r>
            <a:r>
              <a:rPr lang="en-US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It supports SLT ideas about how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can be learned</a:t>
            </a:r>
          </a:p>
          <a:p>
            <a:r>
              <a:rPr lang="en-US" altLang="zh-CN" dirty="0" smtClean="0"/>
              <a:t>People can learn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 by copying other people</a:t>
            </a:r>
          </a:p>
          <a:p>
            <a:r>
              <a:rPr lang="en-US" altLang="zh-CN" dirty="0" smtClean="0"/>
              <a:t>This supports the nurture side of the argument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How does social learning theory differ in its </a:t>
            </a:r>
            <a:r>
              <a:rPr lang="en-US" sz="3200" dirty="0" smtClean="0"/>
              <a:t>assertions about </a:t>
            </a:r>
            <a:r>
              <a:rPr lang="en-US" sz="3200" dirty="0" smtClean="0"/>
              <a:t>acquiring new </a:t>
            </a:r>
            <a:r>
              <a:rPr lang="en-US" sz="3200" dirty="0" err="1" smtClean="0"/>
              <a:t>behaviours</a:t>
            </a:r>
            <a:r>
              <a:rPr lang="en-US" sz="3200" dirty="0" smtClean="0"/>
              <a:t>?</a:t>
            </a:r>
            <a:endParaRPr lang="zh-CN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It asserts that human being can learn through observing and imitating others</a:t>
            </a:r>
          </a:p>
          <a:p>
            <a:r>
              <a:rPr lang="en-US" altLang="zh-CN" dirty="0" err="1" smtClean="0"/>
              <a:t>Behaviour</a:t>
            </a:r>
            <a:r>
              <a:rPr lang="en-US" altLang="zh-CN" dirty="0" smtClean="0"/>
              <a:t> does not have to be directly reinforced through actual rewards to be learned</a:t>
            </a:r>
          </a:p>
          <a:p>
            <a:r>
              <a:rPr lang="en-US" altLang="zh-CN" dirty="0" smtClean="0"/>
              <a:t>SLT is interested in cognitive as well as </a:t>
            </a:r>
            <a:r>
              <a:rPr lang="en-US" altLang="zh-CN" dirty="0" err="1" smtClean="0"/>
              <a:t>behavioural</a:t>
            </a:r>
            <a:r>
              <a:rPr lang="en-US" altLang="zh-CN" dirty="0" smtClean="0"/>
              <a:t> learning processes</a:t>
            </a:r>
          </a:p>
          <a:p>
            <a:r>
              <a:rPr lang="en-US" altLang="zh-CN" dirty="0" err="1" smtClean="0"/>
              <a:t>Behaviour</a:t>
            </a:r>
            <a:r>
              <a:rPr lang="en-US" altLang="zh-CN" dirty="0" smtClean="0"/>
              <a:t> is still acquired through learning not inherited (nurture)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If SLT asserts all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 is learned, how could it be the case that males and females exhibit different </a:t>
            </a:r>
            <a:r>
              <a:rPr lang="en-US" sz="3600" dirty="0" err="1" smtClean="0"/>
              <a:t>behaviours</a:t>
            </a:r>
            <a:r>
              <a:rPr lang="en-US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  <a:p>
            <a:r>
              <a:rPr lang="en-US" altLang="zh-CN" dirty="0" smtClean="0"/>
              <a:t>Boys and girls choose different models to copy</a:t>
            </a:r>
          </a:p>
          <a:p>
            <a:r>
              <a:rPr lang="en-US" altLang="zh-CN" dirty="0" smtClean="0"/>
              <a:t>Boys and girls only learn/copy those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 which fit in with their gender</a:t>
            </a:r>
          </a:p>
          <a:p>
            <a:r>
              <a:rPr lang="en-US" altLang="zh-CN" dirty="0" smtClean="0"/>
              <a:t>Children are reinforced/rewarded for acquiring same sex </a:t>
            </a:r>
            <a:r>
              <a:rPr lang="en-US" altLang="zh-CN" dirty="0" err="1" smtClean="0"/>
              <a:t>behaviours</a:t>
            </a:r>
            <a:endParaRPr lang="en-US" altLang="zh-CN" dirty="0" smtClean="0"/>
          </a:p>
          <a:p>
            <a:r>
              <a:rPr lang="en-US" altLang="zh-CN" dirty="0" smtClean="0"/>
              <a:t>Children are punished for exhibiting wrong sex </a:t>
            </a:r>
            <a:r>
              <a:rPr lang="en-US" altLang="zh-CN" dirty="0" err="1" smtClean="0"/>
              <a:t>behaviour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Why did they </a:t>
            </a:r>
            <a:r>
              <a:rPr lang="en-US" sz="3600" dirty="0" smtClean="0"/>
              <a:t>rate </a:t>
            </a:r>
            <a:r>
              <a:rPr lang="en-US" sz="3600" dirty="0" smtClean="0"/>
              <a:t>the children’s aggressiveness and then use a matched pairs design</a:t>
            </a:r>
            <a:r>
              <a:rPr lang="en-US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altLang="zh-CN" dirty="0" smtClean="0"/>
          </a:p>
          <a:p>
            <a:r>
              <a:rPr lang="en-US" altLang="zh-CN" dirty="0" smtClean="0"/>
              <a:t>With small groups, individual differences between children’s existing aggression levels could have a confounding effect aggressive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responses</a:t>
            </a:r>
          </a:p>
          <a:p>
            <a:r>
              <a:rPr lang="en-US" altLang="zh-CN" dirty="0" smtClean="0"/>
              <a:t>Matched pairs seeks to reduce individual differences by comparing pairs (groups) of participants with the same existing aggression levels</a:t>
            </a:r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Why did they get two raters to rate children’s aggressiveness</a:t>
            </a:r>
            <a:r>
              <a:rPr lang="en-US" sz="3600" dirty="0" smtClean="0"/>
              <a:t>? 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To increase reliability</a:t>
            </a:r>
          </a:p>
          <a:p>
            <a:r>
              <a:rPr lang="en-US" altLang="zh-CN" dirty="0" smtClean="0"/>
              <a:t>To allow for an inter-rater check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Why did they use 4 X 5 point scale to rate existing aggressiveness?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To get a wider range of aggressiveness scores</a:t>
            </a:r>
          </a:p>
          <a:p>
            <a:r>
              <a:rPr lang="en-US" altLang="zh-CN" dirty="0" smtClean="0"/>
              <a:t>Rather than /5 it was /20</a:t>
            </a:r>
          </a:p>
          <a:p>
            <a:r>
              <a:rPr lang="en-US" altLang="zh-CN" dirty="0" smtClean="0"/>
              <a:t>This makes it easier to distinguish between children’s levels of aggression and match them more accurately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Why did they use the </a:t>
            </a:r>
            <a:r>
              <a:rPr lang="en-US" sz="3600" dirty="0" smtClean="0"/>
              <a:t>same male and female models for all the trials?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To increase reliability</a:t>
            </a:r>
          </a:p>
          <a:p>
            <a:r>
              <a:rPr lang="en-US" altLang="zh-CN" dirty="0" smtClean="0"/>
              <a:t>So that the participants had very similar experiences of the models </a:t>
            </a:r>
            <a:r>
              <a:rPr lang="en-US" altLang="zh-CN" dirty="0" err="1" smtClean="0"/>
              <a:t>behaviour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mallet behavior is imitative? 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What </a:t>
            </a:r>
            <a:r>
              <a:rPr lang="en-US" sz="3600" dirty="0" err="1" smtClean="0"/>
              <a:t>bobo</a:t>
            </a:r>
            <a:r>
              <a:rPr lang="en-US" sz="3600" dirty="0" smtClean="0"/>
              <a:t> behavior is imitative</a:t>
            </a:r>
            <a:r>
              <a:rPr lang="en-US" sz="3600" dirty="0" smtClean="0"/>
              <a:t>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Hitting </a:t>
            </a:r>
            <a:r>
              <a:rPr lang="en-US" altLang="zh-CN" dirty="0" err="1" smtClean="0"/>
              <a:t>bobo</a:t>
            </a:r>
            <a:r>
              <a:rPr lang="en-US" altLang="zh-CN" dirty="0" smtClean="0"/>
              <a:t> with the mallet on the head</a:t>
            </a:r>
          </a:p>
          <a:p>
            <a:r>
              <a:rPr lang="en-US" altLang="zh-CN" dirty="0" smtClean="0"/>
              <a:t>Lying </a:t>
            </a:r>
            <a:r>
              <a:rPr lang="en-US" altLang="zh-CN" dirty="0" err="1" smtClean="0"/>
              <a:t>bobo</a:t>
            </a:r>
            <a:r>
              <a:rPr lang="en-US" altLang="zh-CN" dirty="0" smtClean="0"/>
              <a:t> on its side</a:t>
            </a:r>
          </a:p>
          <a:p>
            <a:r>
              <a:rPr lang="en-US" altLang="zh-CN" dirty="0" smtClean="0"/>
              <a:t>Sitting on </a:t>
            </a:r>
            <a:r>
              <a:rPr lang="en-US" altLang="zh-CN" dirty="0" err="1" smtClean="0"/>
              <a:t>bobo</a:t>
            </a:r>
            <a:r>
              <a:rPr lang="en-US" altLang="zh-CN" dirty="0" smtClean="0"/>
              <a:t> and</a:t>
            </a:r>
          </a:p>
          <a:p>
            <a:r>
              <a:rPr lang="en-US" altLang="zh-CN" dirty="0" smtClean="0"/>
              <a:t>Punching </a:t>
            </a:r>
            <a:r>
              <a:rPr lang="en-US" altLang="zh-CN" dirty="0" err="1" smtClean="0"/>
              <a:t>bobo</a:t>
            </a:r>
            <a:r>
              <a:rPr lang="en-US" altLang="zh-CN" dirty="0" smtClean="0"/>
              <a:t> on the nose</a:t>
            </a:r>
          </a:p>
          <a:p>
            <a:r>
              <a:rPr lang="en-US" altLang="zh-CN" dirty="0" smtClean="0"/>
              <a:t>Tossin</a:t>
            </a:r>
            <a:r>
              <a:rPr lang="en-US" altLang="zh-CN" dirty="0" smtClean="0"/>
              <a:t>g the </a:t>
            </a:r>
            <a:r>
              <a:rPr lang="en-US" altLang="zh-CN" dirty="0" err="1" smtClean="0"/>
              <a:t>bobo</a:t>
            </a:r>
            <a:r>
              <a:rPr lang="en-US" altLang="zh-CN" dirty="0" smtClean="0"/>
              <a:t> in the air</a:t>
            </a:r>
          </a:p>
          <a:p>
            <a:r>
              <a:rPr lang="en-US" altLang="zh-CN" dirty="0" smtClean="0"/>
              <a:t>Kicking </a:t>
            </a:r>
            <a:r>
              <a:rPr lang="en-US" altLang="zh-CN" dirty="0" err="1" smtClean="0"/>
              <a:t>bobo</a:t>
            </a:r>
            <a:r>
              <a:rPr lang="en-US" altLang="zh-CN" dirty="0" smtClean="0"/>
              <a:t> about the room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1123</Words>
  <Application>Microsoft Office PowerPoint</Application>
  <PresentationFormat>On-screen Show (4:3)</PresentationFormat>
  <Paragraphs>103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Bandura, Ross and Ross – Imitated Aggression</vt:lpstr>
      <vt:lpstr>What is the traditional behaviourist view of how new behaviours are learned?</vt:lpstr>
      <vt:lpstr>How does social learning theory differ in its assertions about acquiring new behaviours?</vt:lpstr>
      <vt:lpstr>If SLT asserts all behaviour is learned, how could it be the case that males and females exhibit different behaviours?</vt:lpstr>
      <vt:lpstr>Why did they rate the children’s aggressiveness and then use a matched pairs design?</vt:lpstr>
      <vt:lpstr>Why did they get two raters to rate children’s aggressiveness? </vt:lpstr>
      <vt:lpstr>Why did they use 4 X 5 point scale to rate existing aggressiveness?</vt:lpstr>
      <vt:lpstr>Why did they use the same male and female models for all the trials?</vt:lpstr>
      <vt:lpstr>What mallet behavior is imitative?   What bobo behavior is imitative?</vt:lpstr>
      <vt:lpstr>How did they choose which toys to put in the room?</vt:lpstr>
      <vt:lpstr>Why were subjects first allowed then, after 2 minutes stopped, from playing with the ‘best’ toys, ‘those were reserved for other children’, then told there was another room with toys they could play with? </vt:lpstr>
      <vt:lpstr>Why did they separate response measures into complete-, partial- and non- imitative aggression? </vt:lpstr>
      <vt:lpstr>Why were two raters used to observe the children through the one way mirror</vt:lpstr>
      <vt:lpstr>How could the fact that the main rater was also the male model have reduced reliability of the results?</vt:lpstr>
      <vt:lpstr>Did the results show subjects exposed to aggressive models reproduced aggressive acts resembling those of the models?</vt:lpstr>
      <vt:lpstr>Did the results show observation of non-aggressive models having an inhibiting effect on subject's subsequent behaviour?</vt:lpstr>
      <vt:lpstr>Did the results show subjects imitating the behaviour of a same-sex model to a greater degree than a model of the opposite sex?</vt:lpstr>
      <vt:lpstr>Did the results show that boys are more predisposed than girls towards imitating aggression?</vt:lpstr>
      <vt:lpstr>Which ethical guidelines were broken? Which were enforced?</vt:lpstr>
      <vt:lpstr>Was the experiment reliable? Which variables were not properly controlled?</vt:lpstr>
      <vt:lpstr>How can the results of this experiment be applied in real world situations?</vt:lpstr>
      <vt:lpstr>To what extent can the results be generalized to the population at large?</vt:lpstr>
      <vt:lpstr>What does the study tell us about the nature/nurture debate?</vt:lpstr>
      <vt:lpstr>Slide 24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Mann, Vrij &amp; Bull – Suspects, Lies and Videotape</dc:title>
  <dc:creator>user</dc:creator>
  <cp:lastModifiedBy>user</cp:lastModifiedBy>
  <cp:revision>112</cp:revision>
  <dcterms:created xsi:type="dcterms:W3CDTF">2014-07-20T07:02:20Z</dcterms:created>
  <dcterms:modified xsi:type="dcterms:W3CDTF">2014-07-22T11:21:16Z</dcterms:modified>
</cp:coreProperties>
</file>